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5613" cy="99441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D4F405-A8C9-7A8C-5181-B44941041C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1D9E2EF-D2BB-6F1E-CA07-26C6A09EC9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06482B-1518-743E-3C8B-7A3394AF5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DA0F4-10E7-42E9-A53C-7D53D841B310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CF2195-EDA0-9133-3E4E-EF2F6263C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C8E151C-DD7D-F5F9-44A8-8FFE08076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F2-B700-47E4-8E9C-D417C4B9BA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8164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837097-80EA-2433-348D-DCD62AF6A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48EAC6D-7623-81E6-B350-22702474E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FFAB442-9C05-6C21-C894-0AB7EBE0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DA0F4-10E7-42E9-A53C-7D53D841B310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27CABCB-44C8-9B1C-E011-4373199CC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964F716-98CC-4F7C-327D-6E8957A74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F2-B700-47E4-8E9C-D417C4B9BA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6889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5DEF6AA-F2A7-A4C9-457C-D68262AAB5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9CA1183-5F2F-A0FA-5496-94104A953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C974F4-8137-0D1E-CD76-6B5D41E94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DA0F4-10E7-42E9-A53C-7D53D841B310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7A369F-21C7-13ED-243D-253E2DEB3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41AB4E-1B2D-35EB-233D-860A1258D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F2-B700-47E4-8E9C-D417C4B9BA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413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C5EF76-AD4F-AD08-7957-E45678A27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748C76-8E0E-72BD-F20B-7A7316DBD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01AAC0D-81D1-8D16-623C-943FBC6F1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DA0F4-10E7-42E9-A53C-7D53D841B310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65591D8-E71D-58A9-C00B-987949F8B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61C7577-F435-C4DB-ACFB-D8FB39EBF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F2-B700-47E4-8E9C-D417C4B9BA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8476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662509-C2DB-C21B-0E41-B37DD6D5E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D7B120B-CB6D-251D-9E5A-54AE4BD94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BBC62AE-C87A-05AB-0AC7-A1F935D3F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DA0F4-10E7-42E9-A53C-7D53D841B310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45A62A3-92ED-C860-E7A3-A2224D321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B35B325-AC31-E999-E161-CE0BBDF6B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F2-B700-47E4-8E9C-D417C4B9BA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4169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8BEDB3-43FD-E9AA-5713-418ADEA39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F15179-E5A8-2D06-24E5-B1A5445527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76D411F-6C04-C026-EE70-EAF8BAEA0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BB85483-5BDE-6847-B55A-E2852E7DA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DA0F4-10E7-42E9-A53C-7D53D841B310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DBC9254-CF4F-8610-5D56-1F42923D8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1D24316-977A-969F-3529-14474E471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F2-B700-47E4-8E9C-D417C4B9BA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0411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38517D-AB26-50D6-71F1-1CD0D137A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87EFBB7-ADA1-4C8D-6648-B4E8CAD8F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B86DA8F-2A1C-0AB5-D535-DC2FA4228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E122884-8961-AE20-37C4-75214E339D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6F2916D-50D0-8D5D-BA11-8967379F02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CD68DB9-2890-74A6-C658-9F98C44EC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DA0F4-10E7-42E9-A53C-7D53D841B310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58A7A32-59AD-5BF2-386E-400DA99BC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4AB46D4-1F8E-4655-9823-74FB050F4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F2-B700-47E4-8E9C-D417C4B9BA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495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B6460C-6B2F-182D-046A-805383010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D46910D-E403-F7E2-50FF-4B20CEBA3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DA0F4-10E7-42E9-A53C-7D53D841B310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49B389D-82B8-698A-8A62-CB27B3A7A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91CAB63-99AE-BCBB-AFD4-1362BE5B5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F2-B700-47E4-8E9C-D417C4B9BA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6611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46325D8-667E-B6C7-BB1E-675C46198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DA0F4-10E7-42E9-A53C-7D53D841B310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1BFEB78-3234-87E5-47D3-F83644D24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2E04499-75F4-931F-7D04-CBA2803BF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F2-B700-47E4-8E9C-D417C4B9BA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5100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36F7F0-D933-29BF-019B-D65137CBC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7FD11F-4B99-2DC0-6B44-7F80C2F1F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DD477C2-BDC4-613D-CE7D-6339DC8E83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FA36DC1-AC87-31C7-1024-E5A94FEEB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DA0F4-10E7-42E9-A53C-7D53D841B310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019D112-CB5B-293A-A98A-49501C1B1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442CBA9-BE01-A745-FB4D-2D11FD1E1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F2-B700-47E4-8E9C-D417C4B9BA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886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70A1F0-D66F-5587-82FC-30D7B6FC3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487210F-A4A7-A30F-7FA2-19A6ADA577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4C6DD64-98F9-3DA2-1F35-E5B110F529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0796F2E-1104-6063-4B56-76912387A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DA0F4-10E7-42E9-A53C-7D53D841B310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6A710D2-0A2A-9EA3-E56B-89441B3EC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7E314B6-761D-B59D-4E13-B01406828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1FF2-B700-47E4-8E9C-D417C4B9BA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808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2CFA0A4-9A69-9D8C-6E72-1FEBF7CED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372BEEF-81C0-F53B-D906-B796F5174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492FAB8-2933-A6BD-E613-31B6FF009E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DA0F4-10E7-42E9-A53C-7D53D841B310}" type="datetimeFigureOut">
              <a:rPr lang="cs-CZ" smtClean="0"/>
              <a:t>26.01.2026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1F70E6-C2AA-C674-6CB5-7EE350FBD3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3FF70D3-4AD7-D53E-B9CF-4AE51F060C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1FF2-B700-47E4-8E9C-D417C4B9BA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0058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1AD48A78-00D4-6681-8510-8BB44DA98ED5}"/>
              </a:ext>
            </a:extLst>
          </p:cNvPr>
          <p:cNvCxnSpPr>
            <a:cxnSpLocks/>
          </p:cNvCxnSpPr>
          <p:nvPr/>
        </p:nvCxnSpPr>
        <p:spPr>
          <a:xfrm flipH="1" flipV="1">
            <a:off x="9950322" y="1917520"/>
            <a:ext cx="8687" cy="6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CA6AE9F0-7467-B9E8-F70E-387AA34972DE}"/>
              </a:ext>
            </a:extLst>
          </p:cNvPr>
          <p:cNvCxnSpPr>
            <a:cxnSpLocks/>
          </p:cNvCxnSpPr>
          <p:nvPr/>
        </p:nvCxnSpPr>
        <p:spPr>
          <a:xfrm flipH="1" flipV="1">
            <a:off x="10102722" y="2069920"/>
            <a:ext cx="8687" cy="6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CC7714D9-4CE3-3C4D-4493-5BA03307A014}"/>
              </a:ext>
            </a:extLst>
          </p:cNvPr>
          <p:cNvCxnSpPr>
            <a:cxnSpLocks/>
          </p:cNvCxnSpPr>
          <p:nvPr/>
        </p:nvCxnSpPr>
        <p:spPr>
          <a:xfrm flipH="1" flipV="1">
            <a:off x="10255122" y="2222320"/>
            <a:ext cx="8687" cy="6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>
            <a:extLst>
              <a:ext uri="{FF2B5EF4-FFF2-40B4-BE49-F238E27FC236}">
                <a16:creationId xmlns:a16="http://schemas.microsoft.com/office/drawing/2014/main" id="{8C898699-0BB1-1E82-B086-A42F75AA3998}"/>
              </a:ext>
            </a:extLst>
          </p:cNvPr>
          <p:cNvCxnSpPr>
            <a:cxnSpLocks/>
          </p:cNvCxnSpPr>
          <p:nvPr/>
        </p:nvCxnSpPr>
        <p:spPr>
          <a:xfrm flipH="1" flipV="1">
            <a:off x="10407522" y="2374720"/>
            <a:ext cx="8687" cy="6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2939B466-0BCD-B3E6-FE78-87CE93301FBC}"/>
              </a:ext>
            </a:extLst>
          </p:cNvPr>
          <p:cNvCxnSpPr>
            <a:cxnSpLocks/>
          </p:cNvCxnSpPr>
          <p:nvPr/>
        </p:nvCxnSpPr>
        <p:spPr>
          <a:xfrm flipH="1" flipV="1">
            <a:off x="10559922" y="2527120"/>
            <a:ext cx="8687" cy="6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2ED1A49A-2D74-56F6-A71A-DC8D4013D4BB}"/>
              </a:ext>
            </a:extLst>
          </p:cNvPr>
          <p:cNvCxnSpPr>
            <a:cxnSpLocks/>
          </p:cNvCxnSpPr>
          <p:nvPr/>
        </p:nvCxnSpPr>
        <p:spPr>
          <a:xfrm flipH="1" flipV="1">
            <a:off x="10712322" y="2679520"/>
            <a:ext cx="8687" cy="6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35">
            <a:extLst>
              <a:ext uri="{FF2B5EF4-FFF2-40B4-BE49-F238E27FC236}">
                <a16:creationId xmlns:a16="http://schemas.microsoft.com/office/drawing/2014/main" id="{1E9A432E-D031-3447-1F98-ABDFC041D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412" y="2943192"/>
            <a:ext cx="6265355" cy="3262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Datum konání</a:t>
            </a:r>
            <a:r>
              <a:rPr kumimoji="0" lang="cs-CZ" altLang="cs-CZ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kumimoji="0" lang="cs-CZ" altLang="cs-C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kumimoji="0" lang="cs-CZ" altLang="cs-CZ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sobota 21. </a:t>
            </a:r>
            <a:r>
              <a:rPr kumimoji="0" lang="cs-CZ" altLang="cs-C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února  2026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Místo konání</a:t>
            </a:r>
            <a:r>
              <a:rPr kumimoji="0" lang="cs-CZ" altLang="cs-C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:   </a:t>
            </a:r>
            <a:r>
              <a:rPr kumimoji="0" lang="cs-CZ" altLang="cs-C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Ostřetín - hasičárna</a:t>
            </a:r>
            <a:endParaRPr kumimoji="0" lang="cs-CZ" alt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Začátek :           </a:t>
            </a:r>
            <a:r>
              <a:rPr kumimoji="0" lang="cs-CZ" altLang="cs-CZ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 9 hodin</a:t>
            </a:r>
            <a:r>
              <a:rPr kumimoji="0" lang="cs-CZ" altLang="cs-C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  pro upřesnění času plnění odborností volejte  tel. číslo: 603 811 632 a bude vám upřesněn čas plnění odborností )</a:t>
            </a:r>
            <a:endParaRPr kumimoji="0" lang="cs-CZ" alt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Termín odevzdání přihlášek do </a:t>
            </a:r>
            <a:r>
              <a:rPr lang="cs-CZ" altLang="cs-CZ" sz="14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15.února </a:t>
            </a:r>
            <a:r>
              <a:rPr kumimoji="0" lang="cs-CZ" altLang="cs-CZ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2026</a:t>
            </a:r>
            <a:endParaRPr kumimoji="0" lang="cs-CZ" alt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</a:t>
            </a:r>
            <a:endParaRPr kumimoji="0" lang="cs-CZ" alt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Datum konání</a:t>
            </a:r>
            <a:r>
              <a:rPr kumimoji="0" lang="cs-CZ" altLang="cs-C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kumimoji="0" lang="cs-CZ" altLang="cs-C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neděle 1.března 2026</a:t>
            </a:r>
            <a:endParaRPr kumimoji="0" lang="cs-CZ" alt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Místo konání</a:t>
            </a:r>
            <a:r>
              <a:rPr kumimoji="0" lang="cs-CZ" altLang="cs-C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  </a:t>
            </a:r>
            <a:r>
              <a:rPr kumimoji="0" lang="cs-CZ" altLang="cs-C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Břehy - ZŠ</a:t>
            </a:r>
            <a:endParaRPr kumimoji="0" lang="cs-CZ" alt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Začátek :           </a:t>
            </a:r>
            <a:r>
              <a:rPr kumimoji="0" lang="cs-CZ" altLang="cs-CZ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 14 hodin</a:t>
            </a:r>
            <a:r>
              <a:rPr kumimoji="0" lang="cs-CZ" altLang="cs-C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  pro upřesnění času plnění odborností volejte  tel. číslo: 607 959 127 a bude </a:t>
            </a:r>
            <a:r>
              <a:rPr lang="cs-CZ" altLang="cs-CZ" sz="1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vám</a:t>
            </a:r>
            <a:r>
              <a:rPr kumimoji="0" lang="cs-CZ" altLang="cs-C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upřesněn čas plnění odborností )</a:t>
            </a:r>
            <a:endParaRPr kumimoji="0" lang="cs-CZ" alt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cs-CZ" altLang="cs-C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Termín odevzdání přihlášek do </a:t>
            </a:r>
            <a:r>
              <a:rPr lang="cs-CZ" altLang="cs-CZ" sz="14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15.února 2026</a:t>
            </a:r>
            <a:endParaRPr lang="cs-CZ" altLang="cs-CZ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cs-CZ" alt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Kolektiv řádně vyplní přihlášku a odevzdá v určeném  termínu (pozdě přihlášenému kolektivu nemusí být umožněno plnění).</a:t>
            </a:r>
            <a:endParaRPr kumimoji="0" lang="cs-CZ" alt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4" name="Rectangle 36">
            <a:extLst>
              <a:ext uri="{FF2B5EF4-FFF2-40B4-BE49-F238E27FC236}">
                <a16:creationId xmlns:a16="http://schemas.microsoft.com/office/drawing/2014/main" id="{4822C629-3A98-661B-7CA7-4A7D65DFD337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6777232" y="2537401"/>
            <a:ext cx="4741355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Seznam splněných odborností je na www. oshpardubice.cz  ORM.</a:t>
            </a:r>
            <a:endParaRPr kumimoji="0" lang="cs-CZ" altLang="cs-CZ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Vedoucí kolektivu přiveze s sebou:</a:t>
            </a:r>
            <a:endParaRPr kumimoji="0" lang="cs-CZ" altLang="cs-CZ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Kroniku-  odbornost kronikář</a:t>
            </a:r>
            <a:endParaRPr kumimoji="0" lang="cs-CZ" altLang="cs-CZ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Odbornost – kronikář přiveze zpracovanou historii svého sboru a bude ji znát , praktická část bod č. 6</a:t>
            </a:r>
            <a:endParaRPr kumimoji="0" lang="cs-CZ" altLang="cs-CZ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</a:t>
            </a:r>
            <a:r>
              <a:rPr kumimoji="0" lang="cs-CZ" altLang="cs-CZ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ea typeface="Times New Roman" panose="02020603050405020304" pitchFamily="18" charset="0"/>
                <a:cs typeface="Arial" panose="020B0604020202020204" pitchFamily="34" charset="0"/>
              </a:rPr>
              <a:t>Podmínka k plnění!!!!!!!!</a:t>
            </a:r>
            <a:endParaRPr kumimoji="0" lang="cs-CZ" altLang="cs-CZ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Členské průkazy mladých hasičů</a:t>
            </a:r>
            <a:endParaRPr kumimoji="0" lang="cs-CZ" altLang="cs-CZ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20 Kč </a:t>
            </a:r>
            <a:r>
              <a:rPr kumimoji="0" lang="cs-CZ" alt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za každého mladého hasiče na odznáček</a:t>
            </a:r>
            <a:endParaRPr kumimoji="0" lang="cs-CZ" altLang="cs-CZ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Odbornost – preventista, preventista junior přivezou s sebou obrázek  nebo literární práci do soutěže PO očima dětí. Výtvor musí být řádně označen dle přiložené tabulky.</a:t>
            </a:r>
            <a:endParaRPr kumimoji="0" lang="cs-CZ" altLang="cs-CZ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</a:t>
            </a:r>
            <a:r>
              <a:rPr kumimoji="0" lang="cs-CZ" altLang="cs-CZ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ea typeface="Times New Roman" panose="02020603050405020304" pitchFamily="18" charset="0"/>
                <a:cs typeface="Arial" panose="020B0604020202020204" pitchFamily="34" charset="0"/>
              </a:rPr>
              <a:t>Podmínka k plnění!!!!!!!!</a:t>
            </a:r>
            <a:endParaRPr kumimoji="0" lang="cs-CZ" altLang="cs-CZ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</a:t>
            </a:r>
            <a:endParaRPr kumimoji="0" lang="cs-CZ" altLang="cs-CZ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Upozornění vedoucím: </a:t>
            </a:r>
            <a:endParaRPr kumimoji="0" lang="cs-CZ" altLang="cs-CZ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Pokud děti nesplní testy, nebudou připuštěny k ústnímu plnění odbornosti</a:t>
            </a:r>
            <a:endParaRPr kumimoji="0" lang="cs-CZ" altLang="cs-CZ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Vedoucí si zkontroluje, zda jsou splněny podmínky pro získání odbornosti( návaznost odborností)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5" name="TextovéPole 64">
            <a:extLst>
              <a:ext uri="{FF2B5EF4-FFF2-40B4-BE49-F238E27FC236}">
                <a16:creationId xmlns:a16="http://schemas.microsoft.com/office/drawing/2014/main" id="{74C43364-078D-C7D9-1AD3-F741ACBF140E}"/>
              </a:ext>
            </a:extLst>
          </p:cNvPr>
          <p:cNvSpPr txBox="1"/>
          <p:nvPr/>
        </p:nvSpPr>
        <p:spPr>
          <a:xfrm>
            <a:off x="904253" y="2394439"/>
            <a:ext cx="5470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>
                <a:solidFill>
                  <a:srgbClr val="FF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Odbornosti mladých hasičů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EACBCCE-2539-6533-9D5D-5D2ED21561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53" y="670480"/>
            <a:ext cx="8877582" cy="1531383"/>
          </a:xfrm>
          <a:prstGeom prst="rect">
            <a:avLst/>
          </a:prstGeom>
        </p:spPr>
      </p:pic>
      <p:pic>
        <p:nvPicPr>
          <p:cNvPr id="23" name="Obrázek 22">
            <a:extLst>
              <a:ext uri="{FF2B5EF4-FFF2-40B4-BE49-F238E27FC236}">
                <a16:creationId xmlns:a16="http://schemas.microsoft.com/office/drawing/2014/main" id="{707C6273-52B8-0AEC-7A3D-62116637ED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0092" y="789977"/>
            <a:ext cx="1374859" cy="1493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58622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244</Words>
  <Application>Microsoft Office PowerPoint</Application>
  <PresentationFormat>Širokoúhlá obrazovka</PresentationFormat>
  <Paragraphs>25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72 Black</vt:lpstr>
      <vt:lpstr>Arial</vt:lpstr>
      <vt:lpstr>Calibri</vt:lpstr>
      <vt:lpstr>Calibri Light</vt:lpstr>
      <vt:lpstr>Times New Roman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Novakova, Monika</dc:creator>
  <cp:lastModifiedBy>Novakova, Monika</cp:lastModifiedBy>
  <cp:revision>6</cp:revision>
  <cp:lastPrinted>2023-12-14T15:33:22Z</cp:lastPrinted>
  <dcterms:created xsi:type="dcterms:W3CDTF">2023-12-14T13:39:47Z</dcterms:created>
  <dcterms:modified xsi:type="dcterms:W3CDTF">2026-01-26T08:06:20Z</dcterms:modified>
</cp:coreProperties>
</file>